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29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7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62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76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2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93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5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8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3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B07DC-8419-492E-B692-698803C7CC4E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D0FC9-F710-40D0-8CCB-37066474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62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A260F0-D72E-41D7-A38B-4367CEE45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926" y="457200"/>
            <a:ext cx="681214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03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24D83D-3E0D-47CC-B963-2A08550A6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36" y="457200"/>
            <a:ext cx="689112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60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4133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Tindall, James</dc:creator>
  <cp:lastModifiedBy>Tara Harrelson</cp:lastModifiedBy>
  <cp:revision>14</cp:revision>
  <dcterms:created xsi:type="dcterms:W3CDTF">2021-03-14T21:33:24Z</dcterms:created>
  <dcterms:modified xsi:type="dcterms:W3CDTF">2022-09-07T13:35:42Z</dcterms:modified>
</cp:coreProperties>
</file>